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3004800" cy="9753600"/>
  <p:notesSz cx="6858000" cy="9144000"/>
  <p:defaultTextStyle>
    <a:lvl1pPr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1pPr>
    <a:lvl2pPr indent="457200"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2pPr>
    <a:lvl3pPr indent="914400"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3pPr>
    <a:lvl4pPr indent="1371600"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4pPr>
    <a:lvl5pPr indent="1828800"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5pPr>
    <a:lvl6pPr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6pPr>
    <a:lvl7pPr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7pPr>
    <a:lvl8pPr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8pPr>
    <a:lvl9pPr>
      <a:defRPr sz="1200" i="1">
        <a:solidFill>
          <a:srgbClr val="FFB18B"/>
        </a:solidFill>
        <a:latin typeface="Georgia"/>
        <a:ea typeface="Georgia"/>
        <a:cs typeface="Georgia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eorgia"/>
          <a:ea typeface="Georgia"/>
          <a:cs typeface="Georgia"/>
        </a:font>
        <a:srgbClr val="FFB18B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381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381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eorgia"/>
          <a:ea typeface="Georgia"/>
          <a:cs typeface="Georgia"/>
        </a:font>
        <a:srgbClr val="FFB18B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EFE9"/>
          </a:solidFill>
        </a:fill>
      </a:tcStyle>
    </a:wholeTbl>
    <a:band2H>
      <a:tcTxStyle/>
      <a:tcStyle>
        <a:tcBdr/>
        <a:fill>
          <a:solidFill>
            <a:srgbClr val="FFF7F4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D3C3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381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D3C3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381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D3C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eorgia"/>
          <a:ea typeface="Georgia"/>
          <a:cs typeface="Georgia"/>
        </a:font>
        <a:srgbClr val="FFB18B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381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381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eorgia"/>
          <a:ea typeface="Georgia"/>
          <a:cs typeface="Georgia"/>
        </a:font>
        <a:srgbClr val="FFB18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2ED"/>
          </a:solidFill>
        </a:fill>
      </a:tcStyle>
    </a:wholeTbl>
    <a:band2H>
      <a:tcTxStyle/>
      <a:tcStyle>
        <a:tcBdr/>
        <a:fill>
          <a:solidFill>
            <a:srgbClr val="004E74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B18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B18B"/>
              </a:solidFill>
              <a:prstDash val="solid"/>
              <a:bevel/>
            </a:ln>
          </a:top>
          <a:bottom>
            <a:ln w="25400" cap="flat">
              <a:solidFill>
                <a:srgbClr val="FFB18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E74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B18B"/>
              </a:solidFill>
              <a:prstDash val="solid"/>
              <a:bevel/>
            </a:ln>
          </a:top>
          <a:bottom>
            <a:ln w="25400" cap="flat">
              <a:solidFill>
                <a:srgbClr val="FFB18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eorgia"/>
          <a:ea typeface="Georgia"/>
          <a:cs typeface="Georgia"/>
        </a:font>
        <a:srgbClr val="FFB18B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E4DA"/>
          </a:solidFill>
        </a:fill>
      </a:tcStyle>
    </a:wholeTbl>
    <a:band2H>
      <a:tcTxStyle/>
      <a:tcStyle>
        <a:tcBdr/>
        <a:fill>
          <a:solidFill>
            <a:srgbClr val="FFF2ED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B18B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381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B18B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381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FFB18B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004E7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solidFill>
            <a:srgbClr val="004E74">
              <a:alpha val="20000"/>
            </a:srgbClr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50800" cap="flat">
              <a:solidFill>
                <a:srgbClr val="004E74"/>
              </a:solidFill>
              <a:prstDash val="solid"/>
              <a:bevel/>
            </a:ln>
          </a:top>
          <a:bottom>
            <a:ln w="127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4E74"/>
      </a:tcTxStyle>
      <a:tcStyle>
        <a:tcBdr>
          <a:left>
            <a:ln w="12700" cap="flat">
              <a:solidFill>
                <a:srgbClr val="004E74"/>
              </a:solidFill>
              <a:prstDash val="solid"/>
              <a:bevel/>
            </a:ln>
          </a:left>
          <a:right>
            <a:ln w="12700" cap="flat">
              <a:solidFill>
                <a:srgbClr val="004E74"/>
              </a:solidFill>
              <a:prstDash val="solid"/>
              <a:bevel/>
            </a:ln>
          </a:right>
          <a:top>
            <a:ln w="12700" cap="flat">
              <a:solidFill>
                <a:srgbClr val="004E74"/>
              </a:solidFill>
              <a:prstDash val="solid"/>
              <a:bevel/>
            </a:ln>
          </a:top>
          <a:bottom>
            <a:ln w="25400" cap="flat">
              <a:solidFill>
                <a:srgbClr val="004E74"/>
              </a:solidFill>
              <a:prstDash val="solid"/>
              <a:bevel/>
            </a:ln>
          </a:bottom>
          <a:insideH>
            <a:ln w="12700" cap="flat">
              <a:solidFill>
                <a:srgbClr val="004E74"/>
              </a:solidFill>
              <a:prstDash val="solid"/>
              <a:bevel/>
            </a:ln>
          </a:insideH>
          <a:insideV>
            <a:ln w="12700" cap="flat">
              <a:solidFill>
                <a:srgbClr val="004E7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18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50766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84149" y="-685800"/>
            <a:ext cx="13760452" cy="10702925"/>
            <a:chOff x="0" y="0"/>
            <a:chExt cx="13760450" cy="10702925"/>
          </a:xfrm>
        </p:grpSpPr>
        <p:pic>
          <p:nvPicPr>
            <p:cNvPr id="15" name="image.png"/>
            <p:cNvPicPr/>
            <p:nvPr/>
          </p:nvPicPr>
          <p:blipFill>
            <a:blip r:embed="rId2">
              <a:alphaModFix amt="75000"/>
              <a:extLst/>
            </a:blip>
            <a:stretch>
              <a:fillRect/>
            </a:stretch>
          </p:blipFill>
          <p:spPr>
            <a:xfrm>
              <a:off x="4932931" y="2011362"/>
              <a:ext cx="5963339" cy="3656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.png"/>
            <p:cNvPicPr/>
            <p:nvPr/>
          </p:nvPicPr>
          <p:blipFill>
            <a:blip r:embed="rId3">
              <a:alphaModFix amt="75000"/>
              <a:extLst/>
            </a:blip>
            <a:stretch>
              <a:fillRect/>
            </a:stretch>
          </p:blipFill>
          <p:spPr>
            <a:xfrm>
              <a:off x="-1" y="7227887"/>
              <a:ext cx="3072168" cy="3475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.png"/>
            <p:cNvPicPr/>
            <p:nvPr/>
          </p:nvPicPr>
          <p:blipFill>
            <a:blip r:embed="rId4">
              <a:alphaModFix amt="75000"/>
              <a:extLst/>
            </a:blip>
            <a:stretch>
              <a:fillRect/>
            </a:stretch>
          </p:blipFill>
          <p:spPr>
            <a:xfrm>
              <a:off x="360403" y="0"/>
              <a:ext cx="1914747" cy="3565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.png"/>
            <p:cNvPicPr/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9830934" y="7219950"/>
              <a:ext cx="3929517" cy="2879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492001">
            <a:off x="469900" y="5689600"/>
            <a:ext cx="10160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2300" y="2349500"/>
            <a:ext cx="117602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69999" y="152400"/>
            <a:ext cx="10464801" cy="4787900"/>
          </a:xfrm>
          <a:prstGeom prst="rect">
            <a:avLst/>
          </a:prstGeom>
        </p:spPr>
        <p:txBody>
          <a:bodyPr anchor="b"/>
          <a:lstStyle/>
          <a:p>
            <a:pPr lvl="0">
              <a:defRPr i="1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69999" y="4978400"/>
            <a:ext cx="10464801" cy="37719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3"/>
          <p:cNvGrpSpPr/>
          <p:nvPr/>
        </p:nvGrpSpPr>
        <p:grpSpPr>
          <a:xfrm>
            <a:off x="-10909300" y="-1714500"/>
            <a:ext cx="34823400" cy="11466513"/>
            <a:chOff x="0" y="0"/>
            <a:chExt cx="34823400" cy="11466512"/>
          </a:xfrm>
        </p:grpSpPr>
        <p:pic>
          <p:nvPicPr>
            <p:cNvPr id="95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57000" y="2184097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image.png"/>
            <p:cNvPicPr/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6999" y="2272985"/>
              <a:ext cx="11480802" cy="222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8109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5411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993" y="5625306"/>
              <a:ext cx="11466514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image.png"/>
            <p:cNvPicPr/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478489" y="6426088"/>
              <a:ext cx="8247509" cy="220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image.png"/>
            <p:cNvPicPr/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0812" y="10620492"/>
              <a:ext cx="11763376" cy="28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87000" y="2222192"/>
              <a:ext cx="393700" cy="874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270000" y="2654300"/>
            <a:ext cx="4876800" cy="23495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7200" i="1">
                <a:solidFill>
                  <a:srgbClr val="1F1F1F"/>
                </a:solidFill>
              </a:rPr>
              <a:t>Click to edit Master title style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270000" y="4991100"/>
            <a:ext cx="4876800" cy="1803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Click to edit Master text styles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Second level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Third level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Fourth level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1"/>
          <p:cNvGrpSpPr/>
          <p:nvPr/>
        </p:nvGrpSpPr>
        <p:grpSpPr>
          <a:xfrm>
            <a:off x="184149" y="-685800"/>
            <a:ext cx="13760452" cy="10702925"/>
            <a:chOff x="0" y="0"/>
            <a:chExt cx="13760450" cy="10702925"/>
          </a:xfrm>
        </p:grpSpPr>
        <p:pic>
          <p:nvPicPr>
            <p:cNvPr id="107" name="image.png"/>
            <p:cNvPicPr/>
            <p:nvPr/>
          </p:nvPicPr>
          <p:blipFill>
            <a:blip r:embed="rId2">
              <a:alphaModFix amt="75000"/>
              <a:extLst/>
            </a:blip>
            <a:stretch>
              <a:fillRect/>
            </a:stretch>
          </p:blipFill>
          <p:spPr>
            <a:xfrm>
              <a:off x="4932931" y="2011362"/>
              <a:ext cx="5963339" cy="3656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image.png"/>
            <p:cNvPicPr/>
            <p:nvPr/>
          </p:nvPicPr>
          <p:blipFill>
            <a:blip r:embed="rId3">
              <a:alphaModFix amt="75000"/>
              <a:extLst/>
            </a:blip>
            <a:stretch>
              <a:fillRect/>
            </a:stretch>
          </p:blipFill>
          <p:spPr>
            <a:xfrm>
              <a:off x="-1" y="7227887"/>
              <a:ext cx="3072168" cy="3475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.png"/>
            <p:cNvPicPr/>
            <p:nvPr/>
          </p:nvPicPr>
          <p:blipFill>
            <a:blip r:embed="rId4">
              <a:alphaModFix amt="75000"/>
              <a:extLst/>
            </a:blip>
            <a:stretch>
              <a:fillRect/>
            </a:stretch>
          </p:blipFill>
          <p:spPr>
            <a:xfrm>
              <a:off x="360403" y="0"/>
              <a:ext cx="1914747" cy="3565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image.png"/>
            <p:cNvPicPr/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9830934" y="7219950"/>
              <a:ext cx="3929517" cy="2879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2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2300" y="2781300"/>
            <a:ext cx="117602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270000" y="3213100"/>
            <a:ext cx="10464800" cy="34417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7200" i="1">
                <a:solidFill>
                  <a:srgbClr val="1F1F1F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9"/>
          <p:cNvGrpSpPr/>
          <p:nvPr/>
        </p:nvGrpSpPr>
        <p:grpSpPr>
          <a:xfrm>
            <a:off x="184149" y="-685800"/>
            <a:ext cx="13760452" cy="10702925"/>
            <a:chOff x="0" y="0"/>
            <a:chExt cx="13760450" cy="10702925"/>
          </a:xfrm>
        </p:grpSpPr>
        <p:pic>
          <p:nvPicPr>
            <p:cNvPr id="115" name="image.png"/>
            <p:cNvPicPr/>
            <p:nvPr/>
          </p:nvPicPr>
          <p:blipFill>
            <a:blip r:embed="rId2">
              <a:alphaModFix amt="75000"/>
              <a:extLst/>
            </a:blip>
            <a:stretch>
              <a:fillRect/>
            </a:stretch>
          </p:blipFill>
          <p:spPr>
            <a:xfrm>
              <a:off x="4932931" y="2011362"/>
              <a:ext cx="5963339" cy="3656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image.png"/>
            <p:cNvPicPr/>
            <p:nvPr/>
          </p:nvPicPr>
          <p:blipFill>
            <a:blip r:embed="rId3">
              <a:alphaModFix amt="75000"/>
              <a:extLst/>
            </a:blip>
            <a:stretch>
              <a:fillRect/>
            </a:stretch>
          </p:blipFill>
          <p:spPr>
            <a:xfrm>
              <a:off x="-1" y="7227887"/>
              <a:ext cx="3072168" cy="3475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image.png"/>
            <p:cNvPicPr/>
            <p:nvPr/>
          </p:nvPicPr>
          <p:blipFill>
            <a:blip r:embed="rId4">
              <a:alphaModFix amt="75000"/>
              <a:extLst/>
            </a:blip>
            <a:stretch>
              <a:fillRect/>
            </a:stretch>
          </p:blipFill>
          <p:spPr>
            <a:xfrm>
              <a:off x="360403" y="0"/>
              <a:ext cx="1914747" cy="3565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image.png"/>
            <p:cNvPicPr/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9830934" y="7219950"/>
              <a:ext cx="3929517" cy="2879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0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492001">
            <a:off x="469900" y="5689600"/>
            <a:ext cx="10160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2300" y="2349500"/>
            <a:ext cx="117602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84300" y="927100"/>
            <a:ext cx="6451600" cy="199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1270000" y="4978400"/>
            <a:ext cx="10464800" cy="37719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Click to edit Master text styles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Second level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Third level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Fourth level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Fifth level</a:t>
            </a: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4787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7200" i="1">
                <a:solidFill>
                  <a:srgbClr val="1F1F1F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-10909300" y="-1714500"/>
            <a:ext cx="34823400" cy="11466513"/>
            <a:chOff x="0" y="0"/>
            <a:chExt cx="34823400" cy="11466512"/>
          </a:xfrm>
        </p:grpSpPr>
        <p:pic>
          <p:nvPicPr>
            <p:cNvPr id="126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57000" y="2184097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image.png"/>
            <p:cNvPicPr/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6999" y="2272985"/>
              <a:ext cx="11480802" cy="222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8109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5411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993" y="5625306"/>
              <a:ext cx="11466514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.png"/>
            <p:cNvPicPr/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478489" y="6426088"/>
              <a:ext cx="8247509" cy="220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image.png"/>
            <p:cNvPicPr/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0812" y="10620492"/>
              <a:ext cx="11763376" cy="28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87000" y="2222192"/>
              <a:ext cx="393700" cy="874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5"/>
          <p:cNvGrpSpPr/>
          <p:nvPr/>
        </p:nvGrpSpPr>
        <p:grpSpPr>
          <a:xfrm>
            <a:off x="-10909300" y="-1714500"/>
            <a:ext cx="34823400" cy="11466513"/>
            <a:chOff x="0" y="0"/>
            <a:chExt cx="34823400" cy="11466512"/>
          </a:xfrm>
        </p:grpSpPr>
        <p:pic>
          <p:nvPicPr>
            <p:cNvPr id="137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57000" y="2184097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image.png"/>
            <p:cNvPicPr/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6999" y="2272985"/>
              <a:ext cx="11480802" cy="222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8109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5411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993" y="5625306"/>
              <a:ext cx="11466514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image.png"/>
            <p:cNvPicPr/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478489" y="6426088"/>
              <a:ext cx="8247509" cy="220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image.png"/>
            <p:cNvPicPr/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0812" y="10620492"/>
              <a:ext cx="11763376" cy="28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87000" y="2222192"/>
              <a:ext cx="393700" cy="874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69999" y="183173"/>
            <a:ext cx="10464801" cy="24911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269999" y="2674326"/>
            <a:ext cx="10464801" cy="6309948"/>
          </a:xfrm>
          <a:prstGeom prst="rect">
            <a:avLst/>
          </a:prstGeom>
        </p:spPr>
        <p:txBody>
          <a:bodyPr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3"/>
          <p:cNvGrpSpPr/>
          <p:nvPr/>
        </p:nvGrpSpPr>
        <p:grpSpPr>
          <a:xfrm>
            <a:off x="-20015200" y="-50800"/>
            <a:ext cx="41300400" cy="11860213"/>
            <a:chOff x="0" y="0"/>
            <a:chExt cx="41300400" cy="11860211"/>
          </a:xfrm>
        </p:grpSpPr>
        <p:pic>
          <p:nvPicPr>
            <p:cNvPr id="28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20726400" y="9042400"/>
              <a:ext cx="20574000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0" y="9042400"/>
              <a:ext cx="20574000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image.png"/>
            <p:cNvPicPr/>
            <p:nvPr/>
          </p:nvPicPr>
          <p:blipFill>
            <a:blip r:embed="rId2">
              <a:alphaModFix amt="69999"/>
              <a:extLst/>
            </a:blip>
            <a:srcRect l="42591" t="14814" b="25924"/>
            <a:stretch>
              <a:fillRect/>
            </a:stretch>
          </p:blipFill>
          <p:spPr>
            <a:xfrm>
              <a:off x="20688300" y="2133600"/>
              <a:ext cx="1181100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image.png"/>
            <p:cNvPicPr/>
            <p:nvPr/>
          </p:nvPicPr>
          <p:blipFill>
            <a:blip r:embed="rId2">
              <a:alphaModFix amt="69999"/>
              <a:extLst/>
            </a:blip>
            <a:srcRect l="42591" t="14814" b="25924"/>
            <a:stretch>
              <a:fillRect/>
            </a:stretch>
          </p:blipFill>
          <p:spPr>
            <a:xfrm rot="16200000">
              <a:off x="14706600" y="5802312"/>
              <a:ext cx="11860213" cy="255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image.png"/>
            <p:cNvPicPr/>
            <p:nvPr/>
          </p:nvPicPr>
          <p:blipFill>
            <a:blip r:embed="rId2">
              <a:alphaModFix amt="69999"/>
              <a:extLst/>
            </a:blip>
            <a:srcRect l="66725" t="15460" b="24725"/>
            <a:stretch>
              <a:fillRect/>
            </a:stretch>
          </p:blipFill>
          <p:spPr>
            <a:xfrm rot="16200000">
              <a:off x="29057600" y="5537200"/>
              <a:ext cx="678180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2674326"/>
            <a:ext cx="4953000" cy="63099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183173"/>
            <a:ext cx="10464800" cy="2491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004E74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>
            <a:off x="-20015200" y="-50800"/>
            <a:ext cx="41300400" cy="11860213"/>
            <a:chOff x="0" y="0"/>
            <a:chExt cx="41300400" cy="11860211"/>
          </a:xfrm>
        </p:grpSpPr>
        <p:pic>
          <p:nvPicPr>
            <p:cNvPr id="38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20726400" y="9042400"/>
              <a:ext cx="20574000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0" y="9042400"/>
              <a:ext cx="20574000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image.png"/>
            <p:cNvPicPr/>
            <p:nvPr/>
          </p:nvPicPr>
          <p:blipFill>
            <a:blip r:embed="rId2">
              <a:alphaModFix amt="69999"/>
              <a:extLst/>
            </a:blip>
            <a:srcRect l="42591" t="14814" b="25924"/>
            <a:stretch>
              <a:fillRect/>
            </a:stretch>
          </p:blipFill>
          <p:spPr>
            <a:xfrm>
              <a:off x="20688300" y="2133600"/>
              <a:ext cx="1181100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image.png"/>
            <p:cNvPicPr/>
            <p:nvPr/>
          </p:nvPicPr>
          <p:blipFill>
            <a:blip r:embed="rId2">
              <a:alphaModFix amt="69999"/>
              <a:extLst/>
            </a:blip>
            <a:srcRect l="42591" t="14814" b="25924"/>
            <a:stretch>
              <a:fillRect/>
            </a:stretch>
          </p:blipFill>
          <p:spPr>
            <a:xfrm rot="16200000">
              <a:off x="14706600" y="5802312"/>
              <a:ext cx="11860213" cy="255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image.png"/>
            <p:cNvPicPr/>
            <p:nvPr/>
          </p:nvPicPr>
          <p:blipFill>
            <a:blip r:embed="rId2">
              <a:alphaModFix amt="69999"/>
              <a:extLst/>
            </a:blip>
            <a:srcRect l="66725" t="15460" b="24725"/>
            <a:stretch>
              <a:fillRect/>
            </a:stretch>
          </p:blipFill>
          <p:spPr>
            <a:xfrm rot="16200000">
              <a:off x="29057600" y="5537200"/>
              <a:ext cx="678180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254000"/>
            <a:ext cx="110109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781800" y="2674326"/>
            <a:ext cx="4953000" cy="63099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Fifth level</a:t>
            </a:r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270000" y="183173"/>
            <a:ext cx="10464800" cy="24911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-622300" y="-577850"/>
            <a:ext cx="13970000" cy="13968413"/>
            <a:chOff x="0" y="0"/>
            <a:chExt cx="13970000" cy="13968412"/>
          </a:xfrm>
        </p:grpSpPr>
        <p:pic>
          <p:nvPicPr>
            <p:cNvPr id="48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0" y="9582150"/>
              <a:ext cx="13970000" cy="29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image.png"/>
            <p:cNvPicPr/>
            <p:nvPr/>
          </p:nvPicPr>
          <p:blipFill>
            <a:blip r:embed="rId2">
              <a:alphaModFix amt="69999"/>
              <a:extLst/>
            </a:blip>
            <a:srcRect l="13272" t="8726" b="12725"/>
            <a:stretch>
              <a:fillRect/>
            </a:stretch>
          </p:blipFill>
          <p:spPr>
            <a:xfrm>
              <a:off x="1015999" y="2533649"/>
              <a:ext cx="12114214" cy="228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image.png"/>
            <p:cNvPicPr/>
            <p:nvPr/>
          </p:nvPicPr>
          <p:blipFill>
            <a:blip r:embed="rId3">
              <a:alphaModFix amt="69999"/>
              <a:extLst/>
            </a:blip>
            <a:stretch>
              <a:fillRect/>
            </a:stretch>
          </p:blipFill>
          <p:spPr>
            <a:xfrm>
              <a:off x="12865100" y="2393950"/>
              <a:ext cx="228600" cy="739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 rot="16200000">
              <a:off x="-5726113" y="6838950"/>
              <a:ext cx="13968413" cy="29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image.png"/>
            <p:cNvPicPr/>
            <p:nvPr/>
          </p:nvPicPr>
          <p:blipFill>
            <a:blip r:embed="rId4">
              <a:alphaModFix amt="50000"/>
              <a:extLst/>
            </a:blip>
            <a:srcRect l="37516" t="19726" b="21089"/>
            <a:stretch>
              <a:fillRect/>
            </a:stretch>
          </p:blipFill>
          <p:spPr>
            <a:xfrm>
              <a:off x="1473199" y="2673350"/>
              <a:ext cx="11480802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image.png"/>
            <p:cNvPicPr/>
            <p:nvPr/>
          </p:nvPicPr>
          <p:blipFill>
            <a:blip r:embed="rId5">
              <a:alphaModFix amt="50000"/>
              <a:extLst/>
            </a:blip>
            <a:srcRect t="19726" r="37516" b="21089"/>
            <a:stretch>
              <a:fillRect/>
            </a:stretch>
          </p:blipFill>
          <p:spPr>
            <a:xfrm>
              <a:off x="1473199" y="9493250"/>
              <a:ext cx="11480802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image.png"/>
            <p:cNvPicPr/>
            <p:nvPr/>
          </p:nvPicPr>
          <p:blipFill>
            <a:blip r:embed="rId4">
              <a:alphaModFix amt="50000"/>
              <a:extLst/>
            </a:blip>
            <a:srcRect l="61830" t="19596" b="20956"/>
            <a:stretch>
              <a:fillRect/>
            </a:stretch>
          </p:blipFill>
          <p:spPr>
            <a:xfrm rot="16200000">
              <a:off x="-2102644" y="6031706"/>
              <a:ext cx="6996113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image.png"/>
            <p:cNvPicPr/>
            <p:nvPr/>
          </p:nvPicPr>
          <p:blipFill>
            <a:blip r:embed="rId5">
              <a:alphaModFix amt="50000"/>
              <a:extLst/>
            </a:blip>
            <a:srcRect t="19596" r="63423" b="20956"/>
            <a:stretch>
              <a:fillRect/>
            </a:stretch>
          </p:blipFill>
          <p:spPr>
            <a:xfrm rot="16200000">
              <a:off x="9629774" y="6097587"/>
              <a:ext cx="6642102" cy="225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7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004E74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Fifth level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8"/>
          <p:cNvGrpSpPr/>
          <p:nvPr/>
        </p:nvGrpSpPr>
        <p:grpSpPr>
          <a:xfrm>
            <a:off x="-20015200" y="-50800"/>
            <a:ext cx="41300400" cy="11860213"/>
            <a:chOff x="0" y="0"/>
            <a:chExt cx="41300400" cy="11860211"/>
          </a:xfrm>
        </p:grpSpPr>
        <p:pic>
          <p:nvPicPr>
            <p:cNvPr id="63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20726400" y="9042400"/>
              <a:ext cx="20574000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.png"/>
            <p:cNvPicPr/>
            <p:nvPr/>
          </p:nvPicPr>
          <p:blipFill>
            <a:blip r:embed="rId2">
              <a:alphaModFix amt="69999"/>
              <a:extLst/>
            </a:blip>
            <a:stretch>
              <a:fillRect/>
            </a:stretch>
          </p:blipFill>
          <p:spPr>
            <a:xfrm>
              <a:off x="0" y="9042400"/>
              <a:ext cx="20574000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.png"/>
            <p:cNvPicPr/>
            <p:nvPr/>
          </p:nvPicPr>
          <p:blipFill>
            <a:blip r:embed="rId2">
              <a:alphaModFix amt="69999"/>
              <a:extLst/>
            </a:blip>
            <a:srcRect l="42591" t="14814" b="25924"/>
            <a:stretch>
              <a:fillRect/>
            </a:stretch>
          </p:blipFill>
          <p:spPr>
            <a:xfrm>
              <a:off x="20688300" y="2133600"/>
              <a:ext cx="1181100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image.png"/>
            <p:cNvPicPr/>
            <p:nvPr/>
          </p:nvPicPr>
          <p:blipFill>
            <a:blip r:embed="rId2">
              <a:alphaModFix amt="69999"/>
              <a:extLst/>
            </a:blip>
            <a:srcRect l="42591" t="14814" b="25924"/>
            <a:stretch>
              <a:fillRect/>
            </a:stretch>
          </p:blipFill>
          <p:spPr>
            <a:xfrm rot="16200000">
              <a:off x="14706600" y="5802312"/>
              <a:ext cx="11860213" cy="255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image.png"/>
            <p:cNvPicPr/>
            <p:nvPr/>
          </p:nvPicPr>
          <p:blipFill>
            <a:blip r:embed="rId2">
              <a:alphaModFix amt="69999"/>
              <a:extLst/>
            </a:blip>
            <a:srcRect l="66725" t="15460" b="24725"/>
            <a:stretch>
              <a:fillRect/>
            </a:stretch>
          </p:blipFill>
          <p:spPr>
            <a:xfrm rot="16200000">
              <a:off x="29057600" y="5537200"/>
              <a:ext cx="678180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270000" y="2674326"/>
            <a:ext cx="4953000" cy="63099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Fifth level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270000" y="183173"/>
            <a:ext cx="10464800" cy="2491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004E74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1"/>
          <p:cNvGrpSpPr/>
          <p:nvPr/>
        </p:nvGrpSpPr>
        <p:grpSpPr>
          <a:xfrm>
            <a:off x="-10909300" y="-1714500"/>
            <a:ext cx="34823400" cy="11466513"/>
            <a:chOff x="0" y="0"/>
            <a:chExt cx="34823400" cy="11466512"/>
          </a:xfrm>
        </p:grpSpPr>
        <p:pic>
          <p:nvPicPr>
            <p:cNvPr id="73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57000" y="2184097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.png"/>
            <p:cNvPicPr/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6999" y="2272985"/>
              <a:ext cx="11480802" cy="222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8109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5411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993" y="5625306"/>
              <a:ext cx="11466514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image.png"/>
            <p:cNvPicPr/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478489" y="6426088"/>
              <a:ext cx="8247509" cy="220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image.png"/>
            <p:cNvPicPr/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0812" y="10620492"/>
              <a:ext cx="11763376" cy="28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87000" y="2222192"/>
              <a:ext cx="393700" cy="874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7200" i="1">
                <a:solidFill>
                  <a:srgbClr val="1F1F1F"/>
                </a:solidFill>
              </a:rP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270000" y="7696200"/>
            <a:ext cx="10464800" cy="1219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Click to edit Master text styles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Second level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Third level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Fourth level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800" i="1">
                <a:solidFill>
                  <a:srgbClr val="B2312C"/>
                </a:solidFill>
              </a:rPr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-10909300" y="-1714500"/>
            <a:ext cx="34823400" cy="11466513"/>
            <a:chOff x="0" y="0"/>
            <a:chExt cx="34823400" cy="11466512"/>
          </a:xfrm>
        </p:grpSpPr>
        <p:pic>
          <p:nvPicPr>
            <p:cNvPr id="85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57000" y="2184097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image.png"/>
            <p:cNvPicPr/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6999" y="2272985"/>
              <a:ext cx="11480802" cy="222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8109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5411"/>
              <a:ext cx="11468100" cy="215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993" y="5625306"/>
              <a:ext cx="11466514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image.png"/>
            <p:cNvPicPr/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478489" y="6426088"/>
              <a:ext cx="8247509" cy="220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image.png"/>
            <p:cNvPicPr/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0812" y="10620492"/>
              <a:ext cx="11763376" cy="28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87000" y="2222192"/>
              <a:ext cx="393700" cy="874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622300" y="-577850"/>
            <a:ext cx="13970000" cy="13968413"/>
            <a:chOff x="0" y="0"/>
            <a:chExt cx="13970000" cy="13968412"/>
          </a:xfrm>
        </p:grpSpPr>
        <p:pic>
          <p:nvPicPr>
            <p:cNvPr id="2" name="image.png"/>
            <p:cNvPicPr/>
            <p:nvPr/>
          </p:nvPicPr>
          <p:blipFill>
            <a:blip r:embed="rId17">
              <a:alphaModFix amt="69999"/>
              <a:extLst/>
            </a:blip>
            <a:stretch>
              <a:fillRect/>
            </a:stretch>
          </p:blipFill>
          <p:spPr>
            <a:xfrm>
              <a:off x="0" y="9582150"/>
              <a:ext cx="13970000" cy="29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image.png"/>
            <p:cNvPicPr/>
            <p:nvPr/>
          </p:nvPicPr>
          <p:blipFill>
            <a:blip r:embed="rId17">
              <a:alphaModFix amt="69999"/>
              <a:extLst/>
            </a:blip>
            <a:srcRect l="13272" t="8726" b="12725"/>
            <a:stretch>
              <a:fillRect/>
            </a:stretch>
          </p:blipFill>
          <p:spPr>
            <a:xfrm>
              <a:off x="1015999" y="2533649"/>
              <a:ext cx="12114214" cy="228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image.png"/>
            <p:cNvPicPr/>
            <p:nvPr/>
          </p:nvPicPr>
          <p:blipFill>
            <a:blip r:embed="rId18">
              <a:alphaModFix amt="69999"/>
              <a:extLst/>
            </a:blip>
            <a:stretch>
              <a:fillRect/>
            </a:stretch>
          </p:blipFill>
          <p:spPr>
            <a:xfrm>
              <a:off x="12865100" y="2393950"/>
              <a:ext cx="228600" cy="739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/>
            <p:cNvPicPr/>
            <p:nvPr/>
          </p:nvPicPr>
          <p:blipFill>
            <a:blip r:embed="rId17">
              <a:alphaModFix amt="69999"/>
              <a:extLst/>
            </a:blip>
            <a:stretch>
              <a:fillRect/>
            </a:stretch>
          </p:blipFill>
          <p:spPr>
            <a:xfrm rot="16200000">
              <a:off x="-5726113" y="6838950"/>
              <a:ext cx="13968413" cy="29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.png"/>
            <p:cNvPicPr/>
            <p:nvPr/>
          </p:nvPicPr>
          <p:blipFill>
            <a:blip r:embed="rId19">
              <a:alphaModFix amt="50000"/>
              <a:extLst/>
            </a:blip>
            <a:srcRect l="37516" t="19726" b="21089"/>
            <a:stretch>
              <a:fillRect/>
            </a:stretch>
          </p:blipFill>
          <p:spPr>
            <a:xfrm>
              <a:off x="1473199" y="2673350"/>
              <a:ext cx="11480802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.png"/>
            <p:cNvPicPr/>
            <p:nvPr/>
          </p:nvPicPr>
          <p:blipFill>
            <a:blip r:embed="rId20">
              <a:alphaModFix amt="50000"/>
              <a:extLst/>
            </a:blip>
            <a:srcRect t="19726" r="37516" b="21089"/>
            <a:stretch>
              <a:fillRect/>
            </a:stretch>
          </p:blipFill>
          <p:spPr>
            <a:xfrm>
              <a:off x="1473199" y="9493250"/>
              <a:ext cx="11480802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.png"/>
            <p:cNvPicPr/>
            <p:nvPr/>
          </p:nvPicPr>
          <p:blipFill>
            <a:blip r:embed="rId19">
              <a:alphaModFix amt="50000"/>
              <a:extLst/>
            </a:blip>
            <a:srcRect l="61830" t="19596" b="20956"/>
            <a:stretch>
              <a:fillRect/>
            </a:stretch>
          </p:blipFill>
          <p:spPr>
            <a:xfrm rot="16200000">
              <a:off x="-2102644" y="6031706"/>
              <a:ext cx="6996113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.png"/>
            <p:cNvPicPr/>
            <p:nvPr/>
          </p:nvPicPr>
          <p:blipFill>
            <a:blip r:embed="rId20">
              <a:alphaModFix amt="50000"/>
              <a:extLst/>
            </a:blip>
            <a:srcRect t="19596" r="63423" b="20956"/>
            <a:stretch>
              <a:fillRect/>
            </a:stretch>
          </p:blipFill>
          <p:spPr>
            <a:xfrm rot="16200000">
              <a:off x="9629774" y="6097587"/>
              <a:ext cx="6642102" cy="225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" name="image.pn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90600" y="254000"/>
            <a:ext cx="110109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270000" y="2971800"/>
            <a:ext cx="10464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Fifth level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1pPr>
      <a:lvl2pPr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2pPr>
      <a:lvl3pPr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3pPr>
      <a:lvl4pPr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4pPr>
      <a:lvl5pPr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5pPr>
      <a:lvl6pPr indent="457200"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6pPr>
      <a:lvl7pPr indent="914400"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7pPr>
      <a:lvl8pPr indent="1371600"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8pPr>
      <a:lvl9pPr indent="1828800" algn="ctr">
        <a:defRPr sz="7200">
          <a:solidFill>
            <a:srgbClr val="437D3C"/>
          </a:solidFill>
          <a:latin typeface="Marker Felt"/>
          <a:ea typeface="Marker Felt"/>
          <a:cs typeface="Marker Felt"/>
          <a:sym typeface="Marker Felt"/>
        </a:defRPr>
      </a:lvl9pPr>
    </p:titleStyle>
    <p:bodyStyle>
      <a:lvl1pPr marL="4064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1pPr>
      <a:lvl2pPr marL="7366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2pPr>
      <a:lvl3pPr marL="11176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3pPr>
      <a:lvl4pPr marL="14986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4pPr>
      <a:lvl5pPr marL="18796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5pPr>
      <a:lvl6pPr marL="23368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6pPr>
      <a:lvl7pPr marL="27940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7pPr>
      <a:lvl8pPr marL="32512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8pPr>
      <a:lvl9pPr marL="3708400" indent="-406400">
        <a:spcBef>
          <a:spcPts val="3200"/>
        </a:spcBef>
        <a:buSzPct val="77000"/>
        <a:buChar char="•"/>
        <a:defRPr sz="3600">
          <a:solidFill>
            <a:srgbClr val="004E74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fsa.ed.gov/FAFSA/app/f4cForm?execution=e1s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 rot="21497999">
            <a:off x="1635124" y="6640512"/>
            <a:ext cx="83820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 i="0">
                <a:solidFill>
                  <a:srgbClr val="436C8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36C8C"/>
                </a:solidFill>
              </a:rPr>
              <a:t>From the book “Confessions of a Scholarship Winner” by: Kristina Ellis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269999" y="25908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i="1">
                <a:solidFill>
                  <a:srgbClr val="1F1F1F">
                    <a:alpha val="92999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7200" i="1">
                <a:solidFill>
                  <a:srgbClr val="1F1F1F">
                    <a:alpha val="92999"/>
                  </a:srgbClr>
                </a:solidFill>
              </a:rPr>
              <a:t>Scholarships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1269999" y="4978400"/>
            <a:ext cx="10464802" cy="13335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spcBef>
                <a:spcPts val="0"/>
              </a:spcBef>
              <a:buSzTx/>
              <a:buNone/>
              <a:defRPr sz="3800" i="1">
                <a:solidFill>
                  <a:srgbClr val="B2312C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Handles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Scholarships.com @</a:t>
            </a:r>
            <a:r>
              <a:rPr lang="en-US" dirty="0" err="1"/>
              <a:t>scholarshipscom</a:t>
            </a:r>
            <a:endParaRPr lang="en-US" dirty="0"/>
          </a:p>
          <a:p>
            <a:pPr marL="406400" lvl="1"/>
            <a:r>
              <a:rPr lang="en-US" dirty="0"/>
              <a:t>Debt-free Scholar @</a:t>
            </a:r>
            <a:r>
              <a:rPr lang="en-US" dirty="0" err="1"/>
              <a:t>DebtFreeScholar</a:t>
            </a:r>
            <a:endParaRPr lang="en-US" dirty="0"/>
          </a:p>
          <a:p>
            <a:pPr marL="406400" lvl="1"/>
            <a:r>
              <a:rPr lang="en-US" dirty="0"/>
              <a:t>College Week Live @</a:t>
            </a:r>
            <a:r>
              <a:rPr lang="en-US" dirty="0" err="1"/>
              <a:t>CollegeWeekLive</a:t>
            </a:r>
            <a:endParaRPr lang="en-US" dirty="0"/>
          </a:p>
          <a:p>
            <a:pPr marL="406400" lvl="1"/>
            <a:r>
              <a:rPr lang="en-US" dirty="0"/>
              <a:t>Scholarship </a:t>
            </a:r>
            <a:r>
              <a:rPr lang="en-US" dirty="0" err="1"/>
              <a:t>America@ScholAmerica</a:t>
            </a:r>
            <a:endParaRPr lang="en-US" dirty="0"/>
          </a:p>
          <a:p>
            <a:r>
              <a:rPr lang="en-US"/>
              <a:t>http://www.usnews.com/education/blogs/the-scholarship-coach/2012/08/02/10-more-twitter-handles-for-scholarship-seekers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7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Don’t wait!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Don’t miss the deadlines!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Many of the merit based scholarship applications are due when college applications a</a:t>
            </a:r>
            <a:r>
              <a:rPr lang="en-US" sz="3600" dirty="0">
                <a:solidFill>
                  <a:srgbClr val="004E74"/>
                </a:solidFill>
              </a:rPr>
              <a:t>re due (or not long after).</a:t>
            </a:r>
            <a:endParaRPr sz="3600" dirty="0">
              <a:solidFill>
                <a:srgbClr val="004E7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They are definitely due before you will know you are admitted.</a:t>
            </a:r>
            <a:endParaRPr lang="en-US" sz="3600" dirty="0">
              <a:solidFill>
                <a:srgbClr val="004E7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9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Add the dates to your calendar or create a calendar with your deadlines.</a:t>
            </a:r>
            <a:endParaRPr sz="39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Don’t miss the deadline</a:t>
            </a:r>
            <a:r>
              <a:rPr lang="en-US" sz="3600" dirty="0">
                <a:solidFill>
                  <a:srgbClr val="004E74"/>
                </a:solidFill>
              </a:rPr>
              <a:t>s!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What else?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1269999" y="2590800"/>
            <a:ext cx="10464802" cy="6096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27377" lvl="0" indent="-32737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004E74"/>
                </a:solidFill>
              </a:rPr>
              <a:t>There is so much more to share!</a:t>
            </a:r>
          </a:p>
          <a:p>
            <a:pPr marL="327377" lvl="0" indent="-32737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004E74"/>
                </a:solidFill>
              </a:rPr>
              <a:t>There are many books out there that can also help.</a:t>
            </a:r>
          </a:p>
          <a:p>
            <a:pPr marL="327377" lvl="0" indent="-32737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rgbClr val="004E74"/>
                </a:solidFill>
              </a:rPr>
              <a:t>Most of t</a:t>
            </a:r>
            <a:r>
              <a:rPr sz="2900" dirty="0">
                <a:solidFill>
                  <a:srgbClr val="004E74"/>
                </a:solidFill>
              </a:rPr>
              <a:t>his information came from the book, “Confessions of a Scholarship Winner” by Kristina Ellis</a:t>
            </a:r>
          </a:p>
          <a:p>
            <a:pPr marL="327377" lvl="0" indent="-32737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004E74"/>
                </a:solidFill>
              </a:rPr>
              <a:t>It is based on her story about her journey with scholarships (she had all of her college, graduate, and doctoral program paid for by scholarships)</a:t>
            </a:r>
            <a:r>
              <a:rPr lang="en-US" sz="2900" dirty="0">
                <a:solidFill>
                  <a:srgbClr val="004E74"/>
                </a:solidFill>
              </a:rPr>
              <a:t>.  Check out her book!</a:t>
            </a:r>
            <a:endParaRPr sz="2900" dirty="0">
              <a:solidFill>
                <a:srgbClr val="004E74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447800" y="590550"/>
            <a:ext cx="9734552" cy="17907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437D3C"/>
                </a:solidFill>
              </a:rPr>
              <a:t>When do I start looking for scholarships/financial aid?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It is never too soon to begin learning and searching!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One of the first things you will need to do is learn the terminology.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FAFSA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69999" y="2603500"/>
            <a:ext cx="10464802" cy="6083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Free Application for Federal Student Aid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This is one of the first things you will do to prepare to go to college</a:t>
            </a:r>
            <a:r>
              <a:rPr lang="en-US" dirty="0"/>
              <a:t>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4E74"/>
                </a:solidFill>
              </a:rPr>
              <a:t>You may begin filling out your FAFSA October 1, 2016.  There are some federal aid programs with limited funds so fill it out as soon as you can!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solidFill>
                  <a:srgbClr val="0A42BE"/>
                </a:solidFill>
              </a:rPr>
              <a:t>https://studentaid.ed.gov/sa/fafsa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This application will ask you questions about your family finances and help you determine your EFC...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EFC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Expected Family Contribution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The EFC is the amount the government believes your family should be able to contribute.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You can go to FAFSA.ed.gov and use the FAFSA4caster tool to determine what your EFC might be. 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https://fafsa.ed.gov/FAFSA/app/f4cForm?execution=e1s1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Which college will you attend?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When filling out your FAFSA you will have to tell what school(s) you plan to attend.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The college financial aid department will use your FAFSA to create a financial aid package.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The package will tell you what the school/government can give you based on the school’s COA.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COA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Cost of Attendance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When looking at schools keep in mind that although some private schools may be more expensive, they may have monies that they can give beyond what a public university may give.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Spend time on the financial aid website</a:t>
            </a:r>
            <a:r>
              <a:rPr lang="en-US" sz="3600" dirty="0">
                <a:solidFill>
                  <a:srgbClr val="004E74"/>
                </a:solidFill>
              </a:rPr>
              <a:t>s</a:t>
            </a:r>
            <a:r>
              <a:rPr sz="3600" dirty="0">
                <a:solidFill>
                  <a:srgbClr val="004E74"/>
                </a:solidFill>
              </a:rPr>
              <a:t> for the schools you want to attend.  It allows you to get an idea of their COA.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Different Forms of Assistance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Be careful to distinguish between gift aid and a loan.  The following are the most common forms of assistance: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Loans</a:t>
            </a:r>
            <a:r>
              <a:rPr lang="en-US" sz="3600" dirty="0">
                <a:solidFill>
                  <a:srgbClr val="004E74"/>
                </a:solidFill>
              </a:rPr>
              <a:t> – They give you money but you pay it back.</a:t>
            </a:r>
            <a:endParaRPr sz="3600" dirty="0">
              <a:solidFill>
                <a:srgbClr val="004E7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Grants</a:t>
            </a:r>
            <a:r>
              <a:rPr lang="en-US" sz="3600" dirty="0">
                <a:solidFill>
                  <a:srgbClr val="004E74"/>
                </a:solidFill>
              </a:rPr>
              <a:t>- Money given that you do not have to pay back.  This money can be lost if you do not keep up your grades and the number of classes required.</a:t>
            </a:r>
            <a:endParaRPr sz="3600" dirty="0">
              <a:solidFill>
                <a:srgbClr val="004E7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Work Study</a:t>
            </a:r>
            <a:r>
              <a:rPr lang="en-US" sz="3600" dirty="0">
                <a:solidFill>
                  <a:srgbClr val="004E74"/>
                </a:solidFill>
              </a:rPr>
              <a:t> – You work, they pay on your account</a:t>
            </a:r>
            <a:endParaRPr sz="3600" dirty="0">
              <a:solidFill>
                <a:srgbClr val="004E7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4E74"/>
                </a:solidFill>
              </a:rPr>
              <a:t>Scholarships (Need based or merit based)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349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437D3C"/>
                </a:solidFill>
              </a:rPr>
              <a:t>How to Search for Scholarships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1269999" y="2971800"/>
            <a:ext cx="10464802" cy="5715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Try for Quality scholarships over Quantity.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Check out websites such as fastweb.com or scholarships.com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4E74"/>
                </a:solidFill>
              </a:rPr>
              <a:t>Try a “google search” but use strong keywords.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Use social media!</a:t>
            </a:r>
          </a:p>
          <a:p>
            <a:r>
              <a:rPr lang="en-US" sz="3200" dirty="0"/>
              <a:t>Twitter is a source of information for scholarships.</a:t>
            </a:r>
          </a:p>
          <a:p>
            <a:r>
              <a:rPr lang="en-US" sz="3200" dirty="0"/>
              <a:t>Some good ones based on US News &amp; World</a:t>
            </a:r>
          </a:p>
          <a:p>
            <a:pPr lvl="1"/>
            <a:r>
              <a:rPr lang="en-US" sz="3200" dirty="0" err="1"/>
              <a:t>Fastweb</a:t>
            </a:r>
            <a:r>
              <a:rPr lang="en-US" sz="3200" dirty="0"/>
              <a:t> @</a:t>
            </a:r>
            <a:r>
              <a:rPr lang="en-US" sz="3200" dirty="0" err="1"/>
              <a:t>PayingForSchool</a:t>
            </a:r>
            <a:r>
              <a:rPr lang="en-US" sz="3200" dirty="0"/>
              <a:t> @FAFSA</a:t>
            </a:r>
          </a:p>
          <a:p>
            <a:pPr lvl="1"/>
            <a:r>
              <a:rPr lang="en-US" sz="3200" dirty="0" err="1"/>
              <a:t>volunTEENnation</a:t>
            </a:r>
            <a:r>
              <a:rPr lang="en-US" sz="3200" dirty="0"/>
              <a:t> @</a:t>
            </a:r>
            <a:r>
              <a:rPr lang="en-US" sz="3200" dirty="0" err="1"/>
              <a:t>volunteennation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59370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74D1FF"/>
      </a:dk1>
      <a:lt1>
        <a:srgbClr val="FFB18B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D3C3"/>
      </a:accent3>
      <a:accent4>
        <a:srgbClr val="004363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E74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FFB18B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FFB18B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D3C3"/>
      </a:accent3>
      <a:accent4>
        <a:srgbClr val="004363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E74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FFB18B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FFB18B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596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Avenir Roman</vt:lpstr>
      <vt:lpstr>Georgia</vt:lpstr>
      <vt:lpstr>Marker Felt</vt:lpstr>
      <vt:lpstr>Default</vt:lpstr>
      <vt:lpstr>Scholarships</vt:lpstr>
      <vt:lpstr>When do I start looking for scholarships/financial aid?</vt:lpstr>
      <vt:lpstr>FAFSA</vt:lpstr>
      <vt:lpstr>EFC</vt:lpstr>
      <vt:lpstr>Which college will you attend?</vt:lpstr>
      <vt:lpstr>COA</vt:lpstr>
      <vt:lpstr>Different Forms of Assistance</vt:lpstr>
      <vt:lpstr>How to Search for Scholarships</vt:lpstr>
      <vt:lpstr>Social Media</vt:lpstr>
      <vt:lpstr>More Handles</vt:lpstr>
      <vt:lpstr>Don’t wait!</vt:lpstr>
      <vt:lpstr>What else?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</dc:title>
  <dc:creator>Michelle Huffman</dc:creator>
  <cp:lastModifiedBy>Michelle Huffman</cp:lastModifiedBy>
  <cp:revision>6</cp:revision>
  <dcterms:modified xsi:type="dcterms:W3CDTF">2016-09-20T15:23:54Z</dcterms:modified>
</cp:coreProperties>
</file>